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906000" cy="6858000" type="A4"/>
  <p:notesSz cx="6858000" cy="98758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075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5765-4793-4812-87AB-B644E463B71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04045-932D-411B-9FBF-665ADFD9A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19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5765-4793-4812-87AB-B644E463B71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04045-932D-411B-9FBF-665ADFD9A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90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5765-4793-4812-87AB-B644E463B71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04045-932D-411B-9FBF-665ADFD9A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95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5765-4793-4812-87AB-B644E463B71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04045-932D-411B-9FBF-665ADFD9A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8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5765-4793-4812-87AB-B644E463B71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04045-932D-411B-9FBF-665ADFD9A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3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5765-4793-4812-87AB-B644E463B71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04045-932D-411B-9FBF-665ADFD9A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7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5765-4793-4812-87AB-B644E463B71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04045-932D-411B-9FBF-665ADFD9A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94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5765-4793-4812-87AB-B644E463B71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04045-932D-411B-9FBF-665ADFD9A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43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5765-4793-4812-87AB-B644E463B71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04045-932D-411B-9FBF-665ADFD9A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6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5765-4793-4812-87AB-B644E463B71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04045-932D-411B-9FBF-665ADFD9A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1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5765-4793-4812-87AB-B644E463B71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04045-932D-411B-9FBF-665ADFD9A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81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F5765-4793-4812-87AB-B644E463B71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04045-932D-411B-9FBF-665ADFD9A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7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CE323E-4102-E28F-E7BB-7E36FF301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7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D5945-DDC7-03E2-0F45-4D21C83D0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051" y="0"/>
            <a:ext cx="4847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39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DB1BE-16FC-CC37-07CB-35B118B7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6AA587-D2F0-2CEC-574D-B564976B9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4"/>
            <a:ext cx="4847949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667C18-A2F7-B6BA-8989-AA73C510B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051" y="0"/>
            <a:ext cx="4847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52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9AE3CB-0792-02C8-52FF-67548916A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847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DEC6C-E104-6B3E-8DE6-25623EDC5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051" y="0"/>
            <a:ext cx="4847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59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911450-8320-17D1-8DD5-9C9E783FF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7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85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8B00E10D-540F-9314-803E-BD7ECF1A9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53" y="0"/>
            <a:ext cx="4847749" cy="6858000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568DE3C-62FB-C90E-BB18-A9DAD47D8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9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BCF03C78-6FA7-26B3-F445-DA89AC562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8477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022A32-5AE9-06C2-44BF-EDA9415EA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51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9AC7CB98-9CC4-1C05-18EE-8AB843508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7749" cy="6858000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86A04767-35B4-95ED-12CC-1FE2E26DF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51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05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6157D2E1-86E1-F2AF-E6AA-9744521CE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78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181</TotalTime>
  <Words>0</Words>
  <Application>Microsoft Office PowerPoint</Application>
  <PresentationFormat>A4 Paper (210x297 mm)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Taufiq Ismail</dc:creator>
  <cp:lastModifiedBy>Taufiq Ismail</cp:lastModifiedBy>
  <cp:revision>1</cp:revision>
  <cp:lastPrinted>2023-07-03T01:40:34Z</cp:lastPrinted>
  <dcterms:created xsi:type="dcterms:W3CDTF">2023-07-03T00:01:14Z</dcterms:created>
  <dcterms:modified xsi:type="dcterms:W3CDTF">2023-07-03T03:03:01Z</dcterms:modified>
</cp:coreProperties>
</file>